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8" r:id="rId3"/>
    <p:sldId id="264" r:id="rId4"/>
    <p:sldId id="259" r:id="rId5"/>
    <p:sldId id="265" r:id="rId6"/>
    <p:sldId id="260" r:id="rId7"/>
    <p:sldId id="262" r:id="rId8"/>
    <p:sldId id="261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56" autoAdjust="0"/>
    <p:restoredTop sz="79492" autoAdjust="0"/>
  </p:normalViewPr>
  <p:slideViewPr>
    <p:cSldViewPr snapToGrid="0">
      <p:cViewPr varScale="1">
        <p:scale>
          <a:sx n="103" d="100"/>
          <a:sy n="103" d="100"/>
        </p:scale>
        <p:origin x="654" y="114"/>
      </p:cViewPr>
      <p:guideLst/>
    </p:cSldViewPr>
  </p:slideViewPr>
  <p:notesTextViewPr>
    <p:cViewPr>
      <p:scale>
        <a:sx n="1" d="1"/>
        <a:sy n="1" d="1"/>
      </p:scale>
      <p:origin x="0" y="-156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tiff>
</file>

<file path=ppt/media/image4.tiff>
</file>

<file path=ppt/media/image5.jpe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B70370-9E49-450B-B30A-9B2544114C2B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F724E2-BEF0-4D8E-AFE7-E414AECE24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820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President wants a Space Force</a:t>
            </a:r>
          </a:p>
          <a:p>
            <a:endParaRPr lang="en-US" dirty="0"/>
          </a:p>
          <a:p>
            <a:r>
              <a:rPr lang="en-US" dirty="0"/>
              <a:t>Microsoft wins $10b pentagon contract – coincidence?</a:t>
            </a:r>
          </a:p>
          <a:p>
            <a:endParaRPr lang="en-US" dirty="0"/>
          </a:p>
          <a:p>
            <a:r>
              <a:rPr lang="en-US" dirty="0"/>
              <a:t>Earth’s primary protection against the Covenant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Sorry, azure arc not azure ark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F724E2-BEF0-4D8E-AFE7-E414AECE24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04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Sorry, azure arc not azure ark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F724E2-BEF0-4D8E-AFE7-E414AECE24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86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Resources such as Windows and Linux Servers, Kubernetes clusters, and Azure services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Manage resources with powerful scripting, tools, Azure Portal and API, and Azure Lighthouse</a:t>
            </a:r>
          </a:p>
          <a:p>
            <a:endParaRPr lang="en-US" dirty="0"/>
          </a:p>
          <a:p>
            <a:r>
              <a:rPr lang="en-US" dirty="0"/>
              <a:t>Sig investment in on-prem can use this to dip toes into azure</a:t>
            </a:r>
          </a:p>
          <a:p>
            <a:r>
              <a:rPr lang="en-US" dirty="0"/>
              <a:t>Allows running azure-services </a:t>
            </a:r>
            <a:r>
              <a:rPr lang="en-US"/>
              <a:t>and non, on-prem</a:t>
            </a:r>
            <a:r>
              <a:rPr lang="en-US" dirty="0"/>
              <a:t>.</a:t>
            </a:r>
          </a:p>
          <a:p>
            <a:r>
              <a:rPr lang="en-US" dirty="0"/>
              <a:t>Cloud-practices on –prem (</a:t>
            </a:r>
            <a:r>
              <a:rPr lang="en-US" dirty="0" err="1"/>
              <a:t>devops</a:t>
            </a:r>
            <a:r>
              <a:rPr lang="en-US" dirty="0"/>
              <a:t>, self-service)</a:t>
            </a:r>
          </a:p>
          <a:p>
            <a:r>
              <a:rPr lang="en-US" dirty="0"/>
              <a:t>Azure-security, including Azure Thread Detection</a:t>
            </a:r>
          </a:p>
          <a:p>
            <a:endParaRPr lang="en-US" dirty="0"/>
          </a:p>
          <a:p>
            <a:r>
              <a:rPr lang="en-US" dirty="0"/>
              <a:t>Best scenario is companies that have workloads spread out everywhere.</a:t>
            </a:r>
          </a:p>
          <a:p>
            <a:endParaRPr lang="en-US" dirty="0"/>
          </a:p>
          <a:p>
            <a:r>
              <a:rPr lang="en-US" dirty="0"/>
              <a:t>Surprising amount of companies use multiple clouds.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F724E2-BEF0-4D8E-AFE7-E414AECE24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1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79A58-9C8D-45B2-8D93-FE233204C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AC8A2-8D48-4C52-94B8-AD57C4818F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63B10-ACEA-480E-90E3-5B4B63824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E236A-1EEF-4BE1-B710-53B8546B0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5145B2-9FE5-4FE2-8E64-CF38EAD12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272948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15330-E662-4AA6-8B36-6E1EF587E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5A91CF-4114-469A-B59B-114C50EEA8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5C1F6-FA93-47F4-87F9-2EE24E9A8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DFF1A-EADC-425C-A240-B097BCE2D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3173D-010C-45C5-90A2-B73B4CC6E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53880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9E4E02-EF89-4F1A-9D92-8B04F4D4A8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0741D9-76D0-4D99-BA56-499F931B6E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FAA32-2B31-4F25-A3D2-EEB9F3E10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6DA6C-C7F8-4977-99BF-1D8CA9A9A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8E72B-6AB6-4A86-9B55-F6923CCFD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57476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F0253-DE5F-425A-8289-28B3BA975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BE330-6D4E-4AB6-BF45-312112C5D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2D207-BB76-4DFF-8217-C83771C9E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FE2E7C-64AE-4BBB-BB0F-30E58748C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2E415-D3E5-4B93-8CEC-1233DE930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009945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BB295-85E0-4F16-A567-0F519778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9BB52-F356-4F59-A5AF-CE9FA6F5E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F12BB-B942-487F-8F02-812FBEA29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AA706-C8B8-4322-9E53-68759BE74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E5F64-5F13-432A-AD98-7F74A8D1B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576451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418DB-B355-4206-8C29-A9239C04B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F874B-F5A2-474C-BA2C-176960246B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757EB-ED85-4DC1-935D-D3E977FF22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9B17F-20A9-4EDE-9985-4670ECC7E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E49166-9231-4D39-A6BE-9741C372A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19E8FF-858D-4E1B-B425-71C1D46A0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739389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75E57-62A4-42FE-88CA-1544717A8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3EEDE-7C17-469C-A12A-EDB90792C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CF0F80-F21C-4044-BF08-03B50F6790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2B8D3A-A9E2-45F0-9C85-C95D8CDAB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43A2CE-BDA8-4FD9-BE0F-3120FB6B80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3F4ACD-970E-4634-A274-00C17E179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AB9536-DD44-432D-BB23-58E2877FB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308140-0B3B-429E-B83B-E766BE4F8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86694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3FE9D-D9FC-40F3-B84A-B6647557D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66D413-A961-492A-B990-D34B0F73A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9F08F3-F68D-4ED1-B0B0-ECA14679A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840517-72C9-4272-A01D-3896AFD51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0777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9204B9-321F-4895-BC8F-675C46970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9BC67-C029-479F-B00A-E77E19B4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692C45-03E0-4574-9954-81AAC6ECC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18832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2293E-BBA6-4090-ADF3-21AAECE55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78735-B160-45C3-B43F-971B52F187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AD3AB-ABBD-4CF2-83D4-B57604E30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9AB1A-7EEB-4082-8CD0-65D16C6D9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06B64-BD84-4183-A1C6-5611BD7B9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928009-FB1B-41BE-930E-B3A556BAD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67128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BC5CA-D939-4247-904C-872DE461F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E3D798-AE19-4F3C-B10B-F9889DBF67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135B1-C58C-4B8A-8FFC-6405173B49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0172A-C176-4AA4-A94F-72107650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D51100-834B-418C-AAC4-5A034EFBF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D67D6A-6D72-496B-96E6-EDA86B2FD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336043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DB2FF9-41DF-452C-8A2F-3C04F69E6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550D4-A019-4F79-9C5C-9E9382D15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93D06-C5BA-476C-A65E-09618A90BB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49CE3-56C0-4FC3-B875-AD500F3439A7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B7B9B-7DC5-4D78-8D36-C6019F42ED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2AF54-BF27-4283-8D54-038BF2D9D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5385A-C2BB-4EC4-B456-ECA3D865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590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services/azure-arc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D295E-4203-4D74-81BF-BCB3B9E48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Segoe UI" panose="020B0502040204020203" pitchFamily="34" charset="0"/>
              </a:rPr>
              <a:t>Azure Arc - Microsoft Ignite 2019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1BB669-D64B-40D8-B6A1-3D9FCAE0A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52899"/>
            <a:ext cx="10515600" cy="20240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Sam Rueby</a:t>
            </a:r>
          </a:p>
          <a:p>
            <a:pPr marL="0" indent="0">
              <a:buNone/>
            </a:pPr>
            <a:r>
              <a:rPr lang="en-US" dirty="0"/>
              <a:t>Senior ASP.NET Web Application Engineer</a:t>
            </a:r>
          </a:p>
          <a:p>
            <a:pPr marL="0" indent="0">
              <a:buNone/>
            </a:pPr>
            <a:r>
              <a:rPr lang="en-US" dirty="0" err="1"/>
              <a:t>Bross</a:t>
            </a:r>
            <a:r>
              <a:rPr lang="en-US" dirty="0"/>
              <a:t> Group</a:t>
            </a:r>
          </a:p>
          <a:p>
            <a:pPr marL="0" indent="0">
              <a:buNone/>
            </a:pPr>
            <a:r>
              <a:rPr lang="en-US" dirty="0"/>
              <a:t>@</a:t>
            </a:r>
            <a:r>
              <a:rPr lang="en-US" dirty="0" err="1"/>
              <a:t>SamRueby</a:t>
            </a:r>
            <a:r>
              <a:rPr lang="en-US" dirty="0"/>
              <a:t> on Twitter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E52579A2-D015-404F-A2AB-438B83364F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428" y="1690688"/>
            <a:ext cx="2781567" cy="2781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058527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12B65-244E-43A6-94DF-9749EB28F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6C4D16F-9A30-4E7B-9437-1149043FE8D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08094"/>
            <a:ext cx="13165310" cy="4649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DBAF88-7132-428A-9DE2-9DAA7CFE8B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2532">
            <a:off x="727788" y="3382816"/>
            <a:ext cx="8263812" cy="464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64547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BE2B-D2BF-449D-8CFF-90DB6112A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Cortana</a:t>
            </a:r>
            <a:br>
              <a:rPr lang="en-US" sz="6000"/>
            </a:br>
            <a:endParaRPr lang="en-US" sz="600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B8FD76-45E6-B141-84EC-0B47882667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933" r="9432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41852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BBE2B-D2BF-449D-8CFF-90DB6112A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Cortana</a:t>
            </a:r>
            <a:br>
              <a:rPr lang="en-US" sz="6000"/>
            </a:br>
            <a:endParaRPr lang="en-US" sz="60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956F48-A2DD-2E43-9D82-93ABA08540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9880" t="-84816" r="50757" b="-8432"/>
          <a:stretch/>
        </p:blipFill>
        <p:spPr>
          <a:xfrm>
            <a:off x="-6081310" y="-5816906"/>
            <a:ext cx="12085504" cy="1325329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58272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08CD0-C360-44BE-AEA4-5A9008AE6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Musk – Tesla warthog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A5F33-B9FC-4B46-9970-12863939B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F28FE6-4077-455E-A638-741DF6C5F8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2245100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08CD0-C360-44BE-AEA4-5A9008AE6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Musk – Tesla warthog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A5F33-B9FC-4B46-9970-12863939B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19F9B0-30DE-4748-A833-6DD70F997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8657"/>
            <a:ext cx="12192000" cy="691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85947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DA3C8-6E39-4335-B55F-B86A5B89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Ark™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9060B-38F5-44E2-8146-4B30876F3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C21577-317A-4EA7-9B8E-E5DB23D98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08761"/>
            <a:ext cx="15013284" cy="5303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&quot;Not Allowed&quot; Symbol 3">
            <a:extLst>
              <a:ext uri="{FF2B5EF4-FFF2-40B4-BE49-F238E27FC236}">
                <a16:creationId xmlns:a16="http://schemas.microsoft.com/office/drawing/2014/main" id="{937F3825-9450-4544-98E2-29F81CD0F1F3}"/>
              </a:ext>
            </a:extLst>
          </p:cNvPr>
          <p:cNvSpPr/>
          <p:nvPr/>
        </p:nvSpPr>
        <p:spPr>
          <a:xfrm>
            <a:off x="2809104" y="873443"/>
            <a:ext cx="304800" cy="316864"/>
          </a:xfrm>
          <a:prstGeom prst="noSmoking">
            <a:avLst>
              <a:gd name="adj" fmla="val 9659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46250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DA3C8-6E39-4335-B55F-B86A5B89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Arc™</a:t>
            </a:r>
            <a:r>
              <a:rPr lang="en-US" baseline="30000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9060B-38F5-44E2-8146-4B30876F3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Simplify environments across on-premises, edge and </a:t>
            </a:r>
            <a:r>
              <a:rPr lang="en-US" dirty="0" err="1"/>
              <a:t>multicloud</a:t>
            </a:r>
            <a:endParaRPr lang="en-US" dirty="0"/>
          </a:p>
          <a:p>
            <a:endParaRPr lang="en-US" dirty="0"/>
          </a:p>
          <a:p>
            <a:r>
              <a:rPr lang="en-US" dirty="0"/>
              <a:t>Enables deployment of Azure services anywhere and extends Azure management to any infrastructure</a:t>
            </a:r>
          </a:p>
          <a:p>
            <a:endParaRPr lang="en-US" dirty="0"/>
          </a:p>
          <a:p>
            <a:r>
              <a:rPr lang="en-US" dirty="0"/>
              <a:t>Currently in Preview</a:t>
            </a:r>
          </a:p>
          <a:p>
            <a:endParaRPr lang="en-US" dirty="0"/>
          </a:p>
          <a:p>
            <a:r>
              <a:rPr lang="en-US" dirty="0"/>
              <a:t>No cost at this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4A0FE3-5383-40D4-9E0B-1A552A05DE87}"/>
              </a:ext>
            </a:extLst>
          </p:cNvPr>
          <p:cNvSpPr txBox="1"/>
          <p:nvPr/>
        </p:nvSpPr>
        <p:spPr>
          <a:xfrm>
            <a:off x="0" y="6308209"/>
            <a:ext cx="5652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https://azure.microsoft.com/en-us/services/azure-arc/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086325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404423-BCD7-4AD3-B055-3301C0878A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31"/>
            <a:ext cx="12192000" cy="6860231"/>
          </a:xfrm>
        </p:spPr>
      </p:pic>
    </p:spTree>
    <p:extLst>
      <p:ext uri="{BB962C8B-B14F-4D97-AF65-F5344CB8AC3E}">
        <p14:creationId xmlns:p14="http://schemas.microsoft.com/office/powerpoint/2010/main" val="1172060149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8D7A9-7A5F-4BD0-907D-0FAD8871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3C701-477B-4847-B888-05A30A607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Organize and govern centrally, from a single place.</a:t>
            </a:r>
          </a:p>
          <a:p>
            <a:endParaRPr lang="en-US" dirty="0"/>
          </a:p>
          <a:p>
            <a:r>
              <a:rPr lang="en-US" dirty="0"/>
              <a:t>Deploy and manage Kubernetes applications across environments using DevOps techniques.</a:t>
            </a:r>
          </a:p>
          <a:p>
            <a:endParaRPr lang="en-US" dirty="0"/>
          </a:p>
          <a:p>
            <a:r>
              <a:rPr lang="en-US" dirty="0"/>
              <a:t>Get automated patching, upgrades, security and scale on-demand across on-premises, edge and multi-cloud environments for your data estate.</a:t>
            </a:r>
          </a:p>
        </p:txBody>
      </p:sp>
    </p:spTree>
    <p:extLst>
      <p:ext uri="{BB962C8B-B14F-4D97-AF65-F5344CB8AC3E}">
        <p14:creationId xmlns:p14="http://schemas.microsoft.com/office/powerpoint/2010/main" val="2946176607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250</Words>
  <Application>Microsoft Office PowerPoint</Application>
  <PresentationFormat>Widescreen</PresentationFormat>
  <Paragraphs>48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Azure Arc - Microsoft Ignite 2019</vt:lpstr>
      <vt:lpstr>Cortana </vt:lpstr>
      <vt:lpstr>Cortana </vt:lpstr>
      <vt:lpstr>Musk – Tesla warthog</vt:lpstr>
      <vt:lpstr>Musk – Tesla warthog</vt:lpstr>
      <vt:lpstr>Azure Ark™</vt:lpstr>
      <vt:lpstr>Azure Arc™?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Arc - Microsoft Ignite 2019</dc:title>
  <dc:creator>Sam Rueby</dc:creator>
  <cp:lastModifiedBy>Sam Rueby</cp:lastModifiedBy>
  <cp:revision>23</cp:revision>
  <dcterms:created xsi:type="dcterms:W3CDTF">2019-12-11T02:48:30Z</dcterms:created>
  <dcterms:modified xsi:type="dcterms:W3CDTF">2019-12-11T13:54:25Z</dcterms:modified>
</cp:coreProperties>
</file>